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9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</p:sldIdLst>
  <p:sldSz cx="10160000" cy="5715000"/>
  <p:notesSz cx="6858000" cy="9144000"/>
  <p:embeddedFontLst>
    <p:embeddedFont>
      <p:font typeface="Tahoma" pitchFamily="34" charset="0"/>
      <p:regular r:id="rId14"/>
      <p:bold r:id="rId15"/>
    </p:embeddedFont>
    <p:embeddedFont>
      <p:font typeface="Calibri" pitchFamily="34" charset="0"/>
      <p:regular r:id="rId16"/>
      <p:bold r:id="rId17"/>
      <p:italic r:id="rId18"/>
      <p:boldItalic r:id="rId19"/>
    </p:embeddedFont>
  </p:embeddedFont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AD5E5"/>
    <a:srgbClr val="00AAAD"/>
    <a:srgbClr val="004071"/>
    <a:srgbClr val="FFEBF7"/>
    <a:srgbClr val="2E001C"/>
    <a:srgbClr val="400023"/>
    <a:srgbClr val="E90081"/>
    <a:srgbClr val="60607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994" autoAdjust="0"/>
    <p:restoredTop sz="96355" autoAdjust="0"/>
  </p:normalViewPr>
  <p:slideViewPr>
    <p:cSldViewPr snapToObjects="1">
      <p:cViewPr varScale="1">
        <p:scale>
          <a:sx n="129" d="100"/>
          <a:sy n="129" d="100"/>
        </p:scale>
        <p:origin x="-84" y="-558"/>
      </p:cViewPr>
      <p:guideLst>
        <p:guide orient="horz" pos="3123"/>
        <p:guide pos="176"/>
        <p:guide pos="6224"/>
        <p:guide pos="177"/>
        <p:guide pos="320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Objects="1">
      <p:cViewPr varScale="1">
        <p:scale>
          <a:sx n="84" d="100"/>
          <a:sy n="84" d="100"/>
        </p:scale>
        <p:origin x="3828" y="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  <a:cs typeface="+mn-cs"/>
              </a:defRPr>
            </a:lvl1pPr>
          </a:lstStyle>
          <a:p>
            <a:pPr>
              <a:defRPr/>
            </a:pPr>
            <a:fld id="{2D1304A1-E41D-4848-B324-87F5FDD5DBE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раз слайда 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4" name="Заметки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3315" name="Номер слайда 3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86F22A72-C77B-4F5E-9341-831D2F75E84F}" type="slidenum">
              <a:rPr lang="ru-RU" altLang="ru-RU">
                <a:latin typeface="Calibri" pitchFamily="34" charset="0"/>
              </a:rPr>
              <a:pPr/>
              <a:t>1</a:t>
            </a:fld>
            <a:endParaRPr lang="ru-RU" altLang="ru-RU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Conf_20250411_Presentation_light-01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350" y="0"/>
            <a:ext cx="10153650" cy="234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83456" y="3861673"/>
            <a:ext cx="9793088" cy="1156067"/>
          </a:xfrm>
          <a:prstGeom prst="rect">
            <a:avLst/>
          </a:prstGeom>
        </p:spPr>
        <p:txBody>
          <a:bodyPr anchor="ctr"/>
          <a:lstStyle>
            <a:lvl1pPr marL="0" indent="0" algn="ctr">
              <a:buSzTx/>
              <a:buFontTx/>
              <a:buNone/>
              <a:defRPr lang="en-US" sz="2800" b="0" i="0" kern="1200" noProof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dirty="0"/>
              <a:t>Образец подзаголовка</a:t>
            </a:r>
            <a:endParaRPr lang="en-US" noProof="0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83456" y="2349505"/>
            <a:ext cx="9793088" cy="1368152"/>
          </a:xfrm>
          <a:noFill/>
        </p:spPr>
        <p:txBody>
          <a:bodyPr/>
          <a:lstStyle>
            <a:lvl1pPr>
              <a:defRPr sz="3800"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3673"/>
            <a:ext cx="10160000" cy="540000"/>
          </a:xfrm>
          <a:prstGeom prst="rect">
            <a:avLst/>
          </a:prstGeom>
        </p:spPr>
        <p:txBody>
          <a:bodyPr/>
          <a:lstStyle>
            <a:lvl1pPr>
              <a:defRPr lang="en-US" dirty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8695" y="907522"/>
            <a:ext cx="9602611" cy="4398251"/>
          </a:xfrm>
          <a:prstGeom prst="rect">
            <a:avLst/>
          </a:prstGeom>
        </p:spPr>
        <p:txBody>
          <a:bodyPr/>
          <a:lstStyle>
            <a:lvl1pPr marL="253986" indent="-253986">
              <a:buFont typeface="Arial" panose="020B0604020202020204" pitchFamily="34" charset="0"/>
              <a:buChar char="•"/>
              <a:defRPr lang="ru-RU" dirty="0"/>
            </a:lvl1pPr>
            <a:lvl2pPr marL="761961" indent="-253986">
              <a:buFont typeface="Arial" panose="020B0604020202020204" pitchFamily="34" charset="0"/>
              <a:buChar char="•"/>
              <a:defRPr lang="ru-RU" dirty="0"/>
            </a:lvl2pPr>
            <a:lvl3pPr marL="1269936" indent="-253986">
              <a:buFont typeface="Arial" panose="020B0604020202020204" pitchFamily="34" charset="0"/>
              <a:buChar char="•"/>
              <a:defRPr lang="ru-RU" dirty="0"/>
            </a:lvl3pPr>
            <a:lvl4pPr marL="1777911" indent="-253986">
              <a:buFont typeface="Arial" panose="020B0604020202020204" pitchFamily="34" charset="0"/>
              <a:buChar char="•"/>
              <a:defRPr lang="ru-RU" dirty="0"/>
            </a:lvl4pPr>
            <a:lvl5pPr marL="2285885" indent="-253986">
              <a:buFont typeface="Arial" panose="020B0604020202020204" pitchFamily="34" charset="0"/>
              <a:buChar char="•"/>
              <a:defRPr lang="en-US" dirty="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3673"/>
            <a:ext cx="10160000" cy="540000"/>
          </a:xfrm>
          <a:prstGeom prst="rect">
            <a:avLst/>
          </a:prstGeom>
        </p:spPr>
        <p:txBody>
          <a:bodyPr/>
          <a:lstStyle>
            <a:lvl1pPr>
              <a:defRPr lang="en-US" dirty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8698" y="907521"/>
            <a:ext cx="4737806" cy="4326243"/>
          </a:xfrm>
          <a:prstGeom prst="rect">
            <a:avLst/>
          </a:prstGeom>
        </p:spPr>
        <p:txBody>
          <a:bodyPr/>
          <a:lstStyle>
            <a:lvl1pPr>
              <a:defRPr lang="ru-RU" dirty="0"/>
            </a:lvl1pPr>
            <a:lvl2pPr>
              <a:defRPr lang="ru-RU" dirty="0"/>
            </a:lvl2pPr>
            <a:lvl3pPr>
              <a:defRPr lang="ru-RU" dirty="0"/>
            </a:lvl3pPr>
            <a:lvl4pPr>
              <a:defRPr lang="ru-RU" dirty="0"/>
            </a:lvl4pPr>
            <a:lvl5pPr>
              <a:defRPr lang="en-US" dirty="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3" y="907520"/>
            <a:ext cx="4737806" cy="43262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3673"/>
            <a:ext cx="10160000" cy="540000"/>
          </a:xfrm>
          <a:prstGeom prst="rect">
            <a:avLst/>
          </a:prstGeom>
        </p:spPr>
        <p:txBody>
          <a:bodyPr/>
          <a:lstStyle>
            <a:lvl1pPr>
              <a:defRPr lang="en-US" dirty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8698" y="936628"/>
            <a:ext cx="4719286" cy="48947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778" b="1" cap="all" baseline="0">
                <a:solidFill>
                  <a:schemeClr val="accent1"/>
                </a:solidFill>
                <a:latin typeface="+mj-lt"/>
              </a:defRPr>
            </a:lvl1pPr>
            <a:lvl2pPr marL="507975" indent="0">
              <a:buNone/>
              <a:defRPr sz="2222" b="1"/>
            </a:lvl2pPr>
            <a:lvl3pPr marL="1015950" indent="0">
              <a:buNone/>
              <a:defRPr sz="2000" b="1"/>
            </a:lvl3pPr>
            <a:lvl4pPr marL="1523924" indent="0">
              <a:buNone/>
              <a:defRPr sz="1778" b="1"/>
            </a:lvl4pPr>
            <a:lvl5pPr marL="2031899" indent="0">
              <a:buNone/>
              <a:defRPr sz="1778" b="1"/>
            </a:lvl5pPr>
            <a:lvl6pPr marL="2539873" indent="0">
              <a:buNone/>
              <a:defRPr sz="1778" b="1"/>
            </a:lvl6pPr>
            <a:lvl7pPr marL="3047848" indent="0">
              <a:buNone/>
              <a:defRPr sz="1778" b="1"/>
            </a:lvl7pPr>
            <a:lvl8pPr marL="3555822" indent="0">
              <a:buNone/>
              <a:defRPr sz="1778" b="1"/>
            </a:lvl8pPr>
            <a:lvl9pPr marL="4063797" indent="0">
              <a:buNone/>
              <a:defRPr sz="1778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8698" y="1561356"/>
            <a:ext cx="4719286" cy="3744416"/>
          </a:xfrm>
          <a:prstGeom prst="rect">
            <a:avLst/>
          </a:prstGeom>
        </p:spPr>
        <p:txBody>
          <a:bodyPr/>
          <a:lstStyle>
            <a:lvl1pPr>
              <a:defRPr lang="ru-RU" dirty="0"/>
            </a:lvl1pPr>
            <a:lvl2pPr>
              <a:defRPr lang="ru-RU" dirty="0"/>
            </a:lvl2pPr>
            <a:lvl3pPr>
              <a:defRPr lang="ru-RU" dirty="0"/>
            </a:lvl3pPr>
            <a:lvl4pPr>
              <a:defRPr lang="ru-RU" dirty="0"/>
            </a:lvl4pPr>
            <a:lvl5pPr>
              <a:defRPr lang="en-US" dirty="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3504" y="936628"/>
            <a:ext cx="4737806" cy="48947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778" b="1" cap="all" baseline="0">
                <a:solidFill>
                  <a:schemeClr val="accent1"/>
                </a:solidFill>
                <a:latin typeface="+mj-lt"/>
              </a:defRPr>
            </a:lvl1pPr>
            <a:lvl2pPr marL="507975" indent="0">
              <a:buNone/>
              <a:defRPr sz="2222" b="1"/>
            </a:lvl2pPr>
            <a:lvl3pPr marL="1015950" indent="0">
              <a:buNone/>
              <a:defRPr sz="2000" b="1"/>
            </a:lvl3pPr>
            <a:lvl4pPr marL="1523924" indent="0">
              <a:buNone/>
              <a:defRPr sz="1778" b="1"/>
            </a:lvl4pPr>
            <a:lvl5pPr marL="2031899" indent="0">
              <a:buNone/>
              <a:defRPr sz="1778" b="1"/>
            </a:lvl5pPr>
            <a:lvl6pPr marL="2539873" indent="0">
              <a:buNone/>
              <a:defRPr sz="1778" b="1"/>
            </a:lvl6pPr>
            <a:lvl7pPr marL="3047848" indent="0">
              <a:buNone/>
              <a:defRPr sz="1778" b="1"/>
            </a:lvl7pPr>
            <a:lvl8pPr marL="3555822" indent="0">
              <a:buNone/>
              <a:defRPr sz="1778" b="1"/>
            </a:lvl8pPr>
            <a:lvl9pPr marL="4063797" indent="0">
              <a:buNone/>
              <a:defRPr sz="1778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3504" y="1561356"/>
            <a:ext cx="4737806" cy="374441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3673"/>
            <a:ext cx="10160000" cy="540000"/>
          </a:xfrm>
          <a:prstGeom prst="rect">
            <a:avLst/>
          </a:prstGeom>
        </p:spPr>
        <p:txBody>
          <a:bodyPr/>
          <a:lstStyle>
            <a:lvl1pPr>
              <a:defRPr lang="ru-RU" dirty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3673"/>
            <a:ext cx="10160000" cy="540000"/>
          </a:xfrm>
          <a:prstGeom prst="rect">
            <a:avLst/>
          </a:prstGeom>
        </p:spPr>
        <p:txBody>
          <a:bodyPr/>
          <a:lstStyle>
            <a:lvl1pPr>
              <a:defRPr lang="en-US" sz="3889" dirty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323" y="936627"/>
            <a:ext cx="5561982" cy="4369145"/>
          </a:xfrm>
          <a:prstGeom prst="rect">
            <a:avLst/>
          </a:prstGeom>
        </p:spPr>
        <p:txBody>
          <a:bodyPr/>
          <a:lstStyle>
            <a:lvl1pPr>
              <a:defRPr lang="ru-RU" dirty="0"/>
            </a:lvl1pPr>
            <a:lvl2pPr>
              <a:defRPr lang="ru-RU" dirty="0"/>
            </a:lvl2pPr>
            <a:lvl3pPr>
              <a:defRPr lang="ru-RU" dirty="0"/>
            </a:lvl3pPr>
            <a:lvl4pPr>
              <a:defRPr lang="ru-RU" dirty="0"/>
            </a:lvl4pPr>
            <a:lvl5pPr>
              <a:defRPr lang="en-US" dirty="0"/>
            </a:lvl5pPr>
            <a:lvl6pPr>
              <a:defRPr sz="2222"/>
            </a:lvl6pPr>
            <a:lvl7pPr>
              <a:defRPr sz="2222"/>
            </a:lvl7pPr>
            <a:lvl8pPr>
              <a:defRPr sz="2222"/>
            </a:lvl8pPr>
            <a:lvl9pPr>
              <a:defRPr sz="2222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8694" y="936626"/>
            <a:ext cx="3930449" cy="43691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ru-RU" dirty="0"/>
            </a:lvl1pPr>
            <a:lvl2pPr marL="507975" indent="0">
              <a:buNone/>
              <a:defRPr sz="1556"/>
            </a:lvl2pPr>
            <a:lvl3pPr marL="1015950" indent="0">
              <a:buNone/>
              <a:defRPr sz="1333"/>
            </a:lvl3pPr>
            <a:lvl4pPr marL="1523924" indent="0">
              <a:buNone/>
              <a:defRPr sz="1111"/>
            </a:lvl4pPr>
            <a:lvl5pPr marL="2031899" indent="0">
              <a:buNone/>
              <a:defRPr sz="1111"/>
            </a:lvl5pPr>
            <a:lvl6pPr marL="2539873" indent="0">
              <a:buNone/>
              <a:defRPr sz="1111"/>
            </a:lvl6pPr>
            <a:lvl7pPr marL="3047848" indent="0">
              <a:buNone/>
              <a:defRPr sz="1111"/>
            </a:lvl7pPr>
            <a:lvl8pPr marL="3555822" indent="0">
              <a:buNone/>
              <a:defRPr sz="1111"/>
            </a:lvl8pPr>
            <a:lvl9pPr marL="4063797" indent="0">
              <a:buNone/>
              <a:defRPr sz="111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695" y="3868964"/>
            <a:ext cx="9602611" cy="348495"/>
          </a:xfrm>
          <a:prstGeom prst="rect">
            <a:avLst/>
          </a:prstGeom>
        </p:spPr>
        <p:txBody>
          <a:bodyPr anchor="b"/>
          <a:lstStyle>
            <a:lvl1pPr>
              <a:defRPr sz="2222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78695" y="156104"/>
            <a:ext cx="9602611" cy="37128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556"/>
            </a:lvl1pPr>
            <a:lvl2pPr marL="507975" indent="0">
              <a:buNone/>
              <a:defRPr sz="3111"/>
            </a:lvl2pPr>
            <a:lvl3pPr marL="1015950" indent="0">
              <a:buNone/>
              <a:defRPr sz="2667"/>
            </a:lvl3pPr>
            <a:lvl4pPr marL="1523924" indent="0">
              <a:buNone/>
              <a:defRPr sz="2222"/>
            </a:lvl4pPr>
            <a:lvl5pPr marL="2031899" indent="0">
              <a:buNone/>
              <a:defRPr sz="2222"/>
            </a:lvl5pPr>
            <a:lvl6pPr marL="2539873" indent="0">
              <a:buNone/>
              <a:defRPr sz="2222"/>
            </a:lvl6pPr>
            <a:lvl7pPr marL="3047848" indent="0">
              <a:buNone/>
              <a:defRPr sz="2222"/>
            </a:lvl7pPr>
            <a:lvl8pPr marL="3555822" indent="0">
              <a:buNone/>
              <a:defRPr sz="2222"/>
            </a:lvl8pPr>
            <a:lvl9pPr marL="4063797" indent="0">
              <a:buNone/>
              <a:defRPr sz="2222"/>
            </a:lvl9pPr>
          </a:lstStyle>
          <a:p>
            <a:pPr lvl="0"/>
            <a:r>
              <a:rPr lang="ru-RU" noProof="0" dirty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8695" y="4369668"/>
            <a:ext cx="9602611" cy="93610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ru-RU" dirty="0"/>
            </a:lvl1pPr>
            <a:lvl2pPr marL="507975" indent="0">
              <a:buNone/>
              <a:defRPr sz="1556"/>
            </a:lvl2pPr>
            <a:lvl3pPr marL="1015950" indent="0">
              <a:buNone/>
              <a:defRPr sz="1333"/>
            </a:lvl3pPr>
            <a:lvl4pPr marL="1523924" indent="0">
              <a:buNone/>
              <a:defRPr sz="1111"/>
            </a:lvl4pPr>
            <a:lvl5pPr marL="2031899" indent="0">
              <a:buNone/>
              <a:defRPr sz="1111"/>
            </a:lvl5pPr>
            <a:lvl6pPr marL="2539873" indent="0">
              <a:buNone/>
              <a:defRPr sz="1111"/>
            </a:lvl6pPr>
            <a:lvl7pPr marL="3047848" indent="0">
              <a:buNone/>
              <a:defRPr sz="1111"/>
            </a:lvl7pPr>
            <a:lvl8pPr marL="3555822" indent="0">
              <a:buNone/>
              <a:defRPr sz="1111"/>
            </a:lvl8pPr>
            <a:lvl9pPr marL="4063797" indent="0">
              <a:buNone/>
              <a:defRPr sz="111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912813"/>
            <a:ext cx="1016000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9400" y="1704975"/>
            <a:ext cx="9601200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  <a:endParaRPr lang="en-US" altLang="ru-RU" smtClean="0"/>
          </a:p>
        </p:txBody>
      </p:sp>
      <p:pic>
        <p:nvPicPr>
          <p:cNvPr id="1028" name="Picture 5" descr="Conf_20250411_Presentation_light-02"/>
          <p:cNvPicPr>
            <a:picLocks noChangeAspect="1" noChangeArrowheads="1"/>
          </p:cNvPicPr>
          <p:nvPr userDrawn="1"/>
        </p:nvPicPr>
        <p:blipFill>
          <a:blip r:embed="rId10"/>
          <a:srcRect/>
          <a:stretch>
            <a:fillRect/>
          </a:stretch>
        </p:blipFill>
        <p:spPr bwMode="auto">
          <a:xfrm>
            <a:off x="6350" y="0"/>
            <a:ext cx="1015365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Conf_20250411_Presentation_light-03"/>
          <p:cNvPicPr>
            <a:picLocks noChangeAspect="1" noChangeArrowheads="1"/>
          </p:cNvPicPr>
          <p:nvPr userDrawn="1"/>
        </p:nvPicPr>
        <p:blipFill>
          <a:blip r:embed="rId11"/>
          <a:srcRect/>
          <a:stretch>
            <a:fillRect/>
          </a:stretch>
        </p:blipFill>
        <p:spPr bwMode="auto">
          <a:xfrm>
            <a:off x="6375400" y="5180013"/>
            <a:ext cx="3611563" cy="446087"/>
          </a:xfrm>
          <a:prstGeom prst="rect">
            <a:avLst/>
          </a:prstGeom>
          <a:noFill/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88" r:id="rId1"/>
    <p:sldLayoutId id="2147483687" r:id="rId2"/>
    <p:sldLayoutId id="2147483686" r:id="rId3"/>
    <p:sldLayoutId id="2147483685" r:id="rId4"/>
    <p:sldLayoutId id="2147483684" r:id="rId5"/>
    <p:sldLayoutId id="2147483683" r:id="rId6"/>
    <p:sldLayoutId id="2147483682" r:id="rId7"/>
    <p:sldLayoutId id="2147483681" r:id="rId8"/>
  </p:sldLayoutIdLst>
  <p:txStyles>
    <p:titleStyle>
      <a:lvl1pPr algn="ctr" defTabSz="10144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 kern="1200">
          <a:solidFill>
            <a:srgbClr val="60607D"/>
          </a:solidFill>
          <a:latin typeface="+mj-lt"/>
          <a:ea typeface="+mj-ea"/>
          <a:cs typeface="+mj-cs"/>
        </a:defRPr>
      </a:lvl1pPr>
      <a:lvl2pPr algn="ctr" defTabSz="10144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60607D"/>
          </a:solidFill>
          <a:latin typeface="Tahoma" panose="020B0604030504040204" pitchFamily="34" charset="0"/>
        </a:defRPr>
      </a:lvl2pPr>
      <a:lvl3pPr algn="ctr" defTabSz="10144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60607D"/>
          </a:solidFill>
          <a:latin typeface="Tahoma" panose="020B0604030504040204" pitchFamily="34" charset="0"/>
        </a:defRPr>
      </a:lvl3pPr>
      <a:lvl4pPr algn="ctr" defTabSz="10144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60607D"/>
          </a:solidFill>
          <a:latin typeface="Tahoma" panose="020B0604030504040204" pitchFamily="34" charset="0"/>
        </a:defRPr>
      </a:lvl4pPr>
      <a:lvl5pPr algn="ctr" defTabSz="10144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60607D"/>
          </a:solidFill>
          <a:latin typeface="Tahoma" panose="020B0604030504040204" pitchFamily="34" charset="0"/>
        </a:defRPr>
      </a:lvl5pPr>
      <a:lvl6pPr marL="457200" algn="ctr" defTabSz="1014413" rtl="0" fontAlgn="base">
        <a:lnSpc>
          <a:spcPct val="90000"/>
        </a:lnSpc>
        <a:spcBef>
          <a:spcPct val="0"/>
        </a:spcBef>
        <a:spcAft>
          <a:spcPct val="0"/>
        </a:spcAft>
        <a:defRPr sz="3800" b="1">
          <a:solidFill>
            <a:schemeClr val="bg2"/>
          </a:solidFill>
          <a:latin typeface="Tahoma" panose="020B0604030504040204" pitchFamily="34" charset="0"/>
        </a:defRPr>
      </a:lvl6pPr>
      <a:lvl7pPr marL="914400" algn="ctr" defTabSz="1014413" rtl="0" fontAlgn="base">
        <a:lnSpc>
          <a:spcPct val="90000"/>
        </a:lnSpc>
        <a:spcBef>
          <a:spcPct val="0"/>
        </a:spcBef>
        <a:spcAft>
          <a:spcPct val="0"/>
        </a:spcAft>
        <a:defRPr sz="3800" b="1">
          <a:solidFill>
            <a:schemeClr val="bg2"/>
          </a:solidFill>
          <a:latin typeface="Tahoma" panose="020B0604030504040204" pitchFamily="34" charset="0"/>
        </a:defRPr>
      </a:lvl7pPr>
      <a:lvl8pPr marL="1371600" algn="ctr" defTabSz="1014413" rtl="0" fontAlgn="base">
        <a:lnSpc>
          <a:spcPct val="90000"/>
        </a:lnSpc>
        <a:spcBef>
          <a:spcPct val="0"/>
        </a:spcBef>
        <a:spcAft>
          <a:spcPct val="0"/>
        </a:spcAft>
        <a:defRPr sz="3800" b="1">
          <a:solidFill>
            <a:schemeClr val="bg2"/>
          </a:solidFill>
          <a:latin typeface="Tahoma" panose="020B0604030504040204" pitchFamily="34" charset="0"/>
        </a:defRPr>
      </a:lvl8pPr>
      <a:lvl9pPr marL="1828800" algn="ctr" defTabSz="1014413" rtl="0" fontAlgn="base">
        <a:lnSpc>
          <a:spcPct val="90000"/>
        </a:lnSpc>
        <a:spcBef>
          <a:spcPct val="0"/>
        </a:spcBef>
        <a:spcAft>
          <a:spcPct val="0"/>
        </a:spcAft>
        <a:defRPr sz="3800" b="1">
          <a:solidFill>
            <a:schemeClr val="bg2"/>
          </a:solidFill>
          <a:latin typeface="Tahoma" panose="020B0604030504040204" pitchFamily="34" charset="0"/>
        </a:defRPr>
      </a:lvl9pPr>
    </p:titleStyle>
    <p:bodyStyle>
      <a:lvl1pPr marL="315913" indent="-315913" algn="l" defTabSz="1014413" rtl="0" eaLnBrk="0" fontAlgn="base" hangingPunct="0">
        <a:lnSpc>
          <a:spcPct val="90000"/>
        </a:lnSpc>
        <a:spcBef>
          <a:spcPts val="1113"/>
        </a:spcBef>
        <a:spcAft>
          <a:spcPct val="0"/>
        </a:spcAft>
        <a:buClr>
          <a:schemeClr val="bg2"/>
        </a:buClr>
        <a:buFont typeface="Arial" charset="0"/>
        <a:buChar char="•"/>
        <a:defRPr kern="1200">
          <a:solidFill>
            <a:srgbClr val="60607D"/>
          </a:solidFill>
          <a:latin typeface="+mn-lt"/>
          <a:ea typeface="+mn-ea"/>
          <a:cs typeface="+mn-cs"/>
        </a:defRPr>
      </a:lvl1pPr>
      <a:lvl2pPr marL="823913" indent="-315913" algn="l" defTabSz="1014413" rtl="0" eaLnBrk="0" fontAlgn="base" hangingPunct="0">
        <a:lnSpc>
          <a:spcPct val="90000"/>
        </a:lnSpc>
        <a:spcBef>
          <a:spcPts val="550"/>
        </a:spcBef>
        <a:spcAft>
          <a:spcPct val="0"/>
        </a:spcAft>
        <a:buClr>
          <a:schemeClr val="bg2"/>
        </a:buClr>
        <a:buFont typeface="Arial" charset="0"/>
        <a:buChar char="•"/>
        <a:defRPr sz="1700" kern="1200">
          <a:solidFill>
            <a:schemeClr val="bg1"/>
          </a:solidFill>
          <a:latin typeface="+mn-lt"/>
          <a:ea typeface="+mn-ea"/>
          <a:cs typeface="+mn-cs"/>
        </a:defRPr>
      </a:lvl2pPr>
      <a:lvl3pPr marL="1331913" indent="-315913" algn="l" defTabSz="1014413" rtl="0" eaLnBrk="0" fontAlgn="base" hangingPunct="0">
        <a:lnSpc>
          <a:spcPct val="90000"/>
        </a:lnSpc>
        <a:spcBef>
          <a:spcPts val="550"/>
        </a:spcBef>
        <a:spcAft>
          <a:spcPct val="0"/>
        </a:spcAft>
        <a:buClr>
          <a:schemeClr val="bg2"/>
        </a:buClr>
        <a:buFont typeface="Arial" charset="0"/>
        <a:buChar char="•"/>
        <a:defRPr sz="1500" kern="1200">
          <a:solidFill>
            <a:schemeClr val="bg1"/>
          </a:solidFill>
          <a:latin typeface="+mn-lt"/>
          <a:ea typeface="+mn-ea"/>
          <a:cs typeface="+mn-cs"/>
        </a:defRPr>
      </a:lvl3pPr>
      <a:lvl4pPr marL="1712913" indent="-188913" algn="l" defTabSz="1014413" rtl="0" eaLnBrk="0" fontAlgn="base" hangingPunct="0">
        <a:lnSpc>
          <a:spcPct val="90000"/>
        </a:lnSpc>
        <a:spcBef>
          <a:spcPts val="550"/>
        </a:spcBef>
        <a:spcAft>
          <a:spcPct val="0"/>
        </a:spcAft>
        <a:buClr>
          <a:schemeClr val="bg2"/>
        </a:buClr>
        <a:buFont typeface="Arial" charset="0"/>
        <a:buChar char="•"/>
        <a:defRPr sz="1300" kern="1200">
          <a:solidFill>
            <a:schemeClr val="bg1"/>
          </a:solidFill>
          <a:latin typeface="+mn-lt"/>
          <a:ea typeface="+mn-ea"/>
          <a:cs typeface="+mn-cs"/>
        </a:defRPr>
      </a:lvl4pPr>
      <a:lvl5pPr marL="2220913" indent="-188913" algn="l" defTabSz="1014413" rtl="0" eaLnBrk="0" fontAlgn="base" hangingPunct="0">
        <a:lnSpc>
          <a:spcPct val="90000"/>
        </a:lnSpc>
        <a:spcBef>
          <a:spcPts val="550"/>
        </a:spcBef>
        <a:spcAft>
          <a:spcPct val="0"/>
        </a:spcAft>
        <a:buClr>
          <a:schemeClr val="bg2"/>
        </a:buClr>
        <a:buFont typeface="Arial" charset="0"/>
        <a:buChar char="•"/>
        <a:defRPr sz="1300" kern="1200">
          <a:solidFill>
            <a:schemeClr val="bg1"/>
          </a:solidFill>
          <a:latin typeface="+mn-lt"/>
          <a:ea typeface="+mn-ea"/>
          <a:cs typeface="+mn-cs"/>
        </a:defRPr>
      </a:lvl5pPr>
      <a:lvl6pPr marL="2793860" indent="-253986" algn="l" defTabSz="1015950" rtl="0" eaLnBrk="1" latinLnBrk="0" hangingPunct="1">
        <a:lnSpc>
          <a:spcPct val="90000"/>
        </a:lnSpc>
        <a:spcBef>
          <a:spcPts val="556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301835" indent="-253986" algn="l" defTabSz="1015950" rtl="0" eaLnBrk="1" latinLnBrk="0" hangingPunct="1">
        <a:lnSpc>
          <a:spcPct val="90000"/>
        </a:lnSpc>
        <a:spcBef>
          <a:spcPts val="556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809810" indent="-253986" algn="l" defTabSz="1015950" rtl="0" eaLnBrk="1" latinLnBrk="0" hangingPunct="1">
        <a:lnSpc>
          <a:spcPct val="90000"/>
        </a:lnSpc>
        <a:spcBef>
          <a:spcPts val="556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317783" indent="-253986" algn="l" defTabSz="1015950" rtl="0" eaLnBrk="1" latinLnBrk="0" hangingPunct="1">
        <a:lnSpc>
          <a:spcPct val="90000"/>
        </a:lnSpc>
        <a:spcBef>
          <a:spcPts val="556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595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7975" algn="l" defTabSz="101595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5950" algn="l" defTabSz="101595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3924" algn="l" defTabSz="101595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1899" algn="l" defTabSz="101595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39873" algn="l" defTabSz="101595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47848" algn="l" defTabSz="101595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55822" algn="l" defTabSz="101595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63797" algn="l" defTabSz="101595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Подзаголовок 6"/>
          <p:cNvSpPr>
            <a:spLocks noGrp="1" noChangeArrowheads="1"/>
          </p:cNvSpPr>
          <p:nvPr>
            <p:ph type="subTitle" idx="1"/>
          </p:nvPr>
        </p:nvSpPr>
        <p:spPr>
          <a:xfrm>
            <a:off x="1624013" y="4870450"/>
            <a:ext cx="7777162" cy="522288"/>
          </a:xfrm>
        </p:spPr>
        <p:txBody>
          <a:bodyPr/>
          <a:lstStyle/>
          <a:p>
            <a:pPr algn="l" eaLnBrk="1" hangingPunct="1"/>
            <a:r>
              <a:rPr lang="ru-RU" altLang="ru-RU" sz="2000" i="1" smtClean="0">
                <a:solidFill>
                  <a:srgbClr val="60607D"/>
                </a:solidFill>
              </a:rPr>
              <a:t>ФИО лектора, регалии, применяется шрифт </a:t>
            </a:r>
            <a:r>
              <a:rPr altLang="ru-RU" sz="2000" i="1" smtClean="0">
                <a:solidFill>
                  <a:srgbClr val="60607D"/>
                </a:solidFill>
              </a:rPr>
              <a:t>Tahoma</a:t>
            </a:r>
            <a:r>
              <a:rPr lang="ru-RU" altLang="ru-RU" sz="2000" i="1" smtClean="0">
                <a:solidFill>
                  <a:srgbClr val="60607D"/>
                </a:solidFill>
              </a:rPr>
              <a:t> </a:t>
            </a:r>
            <a:r>
              <a:rPr altLang="ru-RU" sz="2000" i="1" smtClean="0">
                <a:solidFill>
                  <a:srgbClr val="60607D"/>
                </a:solidFill>
              </a:rPr>
              <a:t>2</a:t>
            </a:r>
            <a:r>
              <a:rPr lang="ru-RU" altLang="ru-RU" sz="2000" i="1" smtClean="0">
                <a:solidFill>
                  <a:srgbClr val="60607D"/>
                </a:solidFill>
              </a:rPr>
              <a:t>0</a:t>
            </a:r>
            <a:r>
              <a:rPr altLang="ru-RU" sz="2000" i="1" smtClean="0">
                <a:solidFill>
                  <a:srgbClr val="60607D"/>
                </a:solidFill>
              </a:rPr>
              <a:t> pt</a:t>
            </a:r>
            <a:endParaRPr lang="ru-RU" altLang="ru-RU" sz="2000" i="1" smtClean="0">
              <a:solidFill>
                <a:srgbClr val="60607D"/>
              </a:solidFill>
            </a:endParaRPr>
          </a:p>
        </p:txBody>
      </p:sp>
      <p:sp>
        <p:nvSpPr>
          <p:cNvPr id="12290" name="Заголовок 7"/>
          <p:cNvSpPr>
            <a:spLocks noGrp="1" noChangeArrowheads="1"/>
          </p:cNvSpPr>
          <p:nvPr>
            <p:ph type="title"/>
          </p:nvPr>
        </p:nvSpPr>
        <p:spPr>
          <a:xfrm>
            <a:off x="1624013" y="2425700"/>
            <a:ext cx="7777162" cy="1512888"/>
          </a:xfrm>
        </p:spPr>
        <p:txBody>
          <a:bodyPr anchor="t"/>
          <a:lstStyle/>
          <a:p>
            <a:pPr algn="l" eaLnBrk="1" hangingPunct="1"/>
            <a:r>
              <a:rPr lang="ru-RU" altLang="ru-RU" sz="2400" smtClean="0">
                <a:solidFill>
                  <a:srgbClr val="60607D"/>
                </a:solidFill>
              </a:rPr>
              <a:t>Название лекции, может быть довольно длинным и составлять несколько строк, для названия применяется шрифт </a:t>
            </a:r>
            <a:r>
              <a:rPr lang="en-US" altLang="ru-RU" sz="2400" smtClean="0">
                <a:solidFill>
                  <a:srgbClr val="60607D"/>
                </a:solidFill>
              </a:rPr>
              <a:t>Tahoma</a:t>
            </a:r>
            <a:r>
              <a:rPr lang="ru-RU" altLang="ru-RU" sz="2400" smtClean="0">
                <a:solidFill>
                  <a:srgbClr val="60607D"/>
                </a:solidFill>
              </a:rPr>
              <a:t> полужирный 24</a:t>
            </a:r>
            <a:r>
              <a:rPr lang="en-US" altLang="ru-RU" sz="2400" smtClean="0">
                <a:solidFill>
                  <a:srgbClr val="60607D"/>
                </a:solidFill>
              </a:rPr>
              <a:t> PT</a:t>
            </a:r>
          </a:p>
        </p:txBody>
      </p:sp>
      <p:sp>
        <p:nvSpPr>
          <p:cNvPr id="12291" name="Line 4"/>
          <p:cNvSpPr>
            <a:spLocks noChangeShapeType="1"/>
          </p:cNvSpPr>
          <p:nvPr/>
        </p:nvSpPr>
        <p:spPr bwMode="auto">
          <a:xfrm>
            <a:off x="1479550" y="2497138"/>
            <a:ext cx="0" cy="1223962"/>
          </a:xfrm>
          <a:prstGeom prst="line">
            <a:avLst/>
          </a:prstGeom>
          <a:noFill/>
          <a:ln w="76200">
            <a:solidFill>
              <a:srgbClr val="E9008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12813"/>
            <a:ext cx="10160000" cy="539750"/>
          </a:xfrm>
        </p:spPr>
        <p:txBody>
          <a:bodyPr/>
          <a:lstStyle/>
          <a:p>
            <a:r>
              <a:rPr lang="ru-RU" smtClean="0"/>
              <a:t>Организационная диаграмма</a:t>
            </a:r>
          </a:p>
        </p:txBody>
      </p:sp>
      <p:sp>
        <p:nvSpPr>
          <p:cNvPr id="21" name="Rectangle 4"/>
          <p:cNvSpPr>
            <a:spLocks noChangeArrowheads="1"/>
          </p:cNvSpPr>
          <p:nvPr/>
        </p:nvSpPr>
        <p:spPr bwMode="hidden">
          <a:xfrm flipV="1">
            <a:off x="279400" y="1687513"/>
            <a:ext cx="4486275" cy="268287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 type="none" w="sm" len="sm"/>
            <a:tailEnd type="none" w="sm" len="sm"/>
          </a:ln>
        </p:spPr>
        <p:txBody>
          <a:bodyPr rot="10800000" anchor="ctr"/>
          <a:lstStyle/>
          <a:p>
            <a:endParaRPr lang="pt-BR" altLang="ru-RU" sz="3300" b="1">
              <a:solidFill>
                <a:schemeClr val="tx2"/>
              </a:solidFill>
              <a:cs typeface="Tahoma" pitchFamily="34" charset="0"/>
            </a:endParaRPr>
          </a:p>
        </p:txBody>
      </p:sp>
      <p:sp>
        <p:nvSpPr>
          <p:cNvPr id="22" name="Rectangle 5"/>
          <p:cNvSpPr>
            <a:spLocks noChangeArrowheads="1"/>
          </p:cNvSpPr>
          <p:nvPr/>
        </p:nvSpPr>
        <p:spPr bwMode="auto">
          <a:xfrm>
            <a:off x="279400" y="1852613"/>
            <a:ext cx="4478338" cy="419100"/>
          </a:xfrm>
          <a:prstGeom prst="rect">
            <a:avLst/>
          </a:prstGeom>
          <a:noFill/>
          <a:ln>
            <a:noFill/>
          </a:ln>
        </p:spPr>
        <p:txBody>
          <a:bodyPr wrap="none" anchor="ctr"/>
          <a:lstStyle/>
          <a:p>
            <a:pPr algn="ctr"/>
            <a:r>
              <a:rPr lang="en-US" altLang="ru-RU" sz="1600" b="1">
                <a:solidFill>
                  <a:srgbClr val="60607D"/>
                </a:solidFill>
              </a:rPr>
              <a:t>DESIGN</a:t>
            </a:r>
            <a:endParaRPr lang="pt-BR" altLang="ru-RU" sz="1600" b="1">
              <a:solidFill>
                <a:srgbClr val="60607D"/>
              </a:solidFill>
            </a:endParaRPr>
          </a:p>
        </p:txBody>
      </p:sp>
      <p:sp>
        <p:nvSpPr>
          <p:cNvPr id="23" name="Text Box 6"/>
          <p:cNvSpPr txBox="1">
            <a:spLocks noChangeArrowheads="1"/>
          </p:cNvSpPr>
          <p:nvPr/>
        </p:nvSpPr>
        <p:spPr bwMode="auto">
          <a:xfrm>
            <a:off x="400050" y="2405063"/>
            <a:ext cx="3887788" cy="239712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normAutofit/>
          </a:bodyPr>
          <a:lstStyle/>
          <a:p>
            <a:pPr marL="284163" indent="-284163">
              <a:lnSpc>
                <a:spcPct val="90000"/>
              </a:lnSpc>
              <a:buClr>
                <a:srgbClr val="E90081"/>
              </a:buClr>
              <a:buFontTx/>
              <a:buChar char="•"/>
            </a:pPr>
            <a:r>
              <a:rPr lang="en-US" altLang="ru-RU" sz="1200">
                <a:solidFill>
                  <a:srgbClr val="60607D"/>
                </a:solidFill>
                <a:ea typeface="Open Sans"/>
                <a:cs typeface="Open Sans"/>
              </a:rPr>
              <a:t>DESIGN: Prospective, non-randomized, single-arm, multi-center clinical evaluation of the AXXESSTM Plus Bifurcated Coronary Stent System </a:t>
            </a:r>
          </a:p>
          <a:p>
            <a:pPr marL="284163" indent="-284163">
              <a:lnSpc>
                <a:spcPct val="90000"/>
              </a:lnSpc>
              <a:buClr>
                <a:srgbClr val="E90081"/>
              </a:buClr>
              <a:buFontTx/>
              <a:buChar char="•"/>
            </a:pPr>
            <a:endParaRPr lang="en-US" altLang="ru-RU" sz="1200">
              <a:solidFill>
                <a:srgbClr val="60607D"/>
              </a:solidFill>
              <a:ea typeface="Open Sans"/>
              <a:cs typeface="Open Sans"/>
            </a:endParaRPr>
          </a:p>
          <a:p>
            <a:pPr marL="284163" indent="-284163">
              <a:lnSpc>
                <a:spcPct val="90000"/>
              </a:lnSpc>
              <a:buClr>
                <a:srgbClr val="E90081"/>
              </a:buClr>
              <a:buFontTx/>
              <a:buChar char="•"/>
            </a:pPr>
            <a:r>
              <a:rPr lang="en-US" altLang="ru-RU" sz="1200">
                <a:solidFill>
                  <a:srgbClr val="60607D"/>
                </a:solidFill>
                <a:ea typeface="Open Sans"/>
                <a:cs typeface="Open Sans"/>
              </a:rPr>
              <a:t>OBJECTIVE: To evaluate the acute and long-term safety, tolerability and performance of the AXXESS Plus stent </a:t>
            </a:r>
          </a:p>
          <a:p>
            <a:pPr marL="284163" indent="-284163">
              <a:lnSpc>
                <a:spcPct val="90000"/>
              </a:lnSpc>
              <a:buClr>
                <a:srgbClr val="E90081"/>
              </a:buClr>
              <a:buFontTx/>
              <a:buChar char="•"/>
            </a:pPr>
            <a:endParaRPr lang="en-US" altLang="ru-RU" sz="1200">
              <a:solidFill>
                <a:srgbClr val="60607D"/>
              </a:solidFill>
              <a:ea typeface="Open Sans"/>
              <a:cs typeface="Open Sans"/>
            </a:endParaRPr>
          </a:p>
          <a:p>
            <a:pPr marL="284163" indent="-284163">
              <a:lnSpc>
                <a:spcPct val="90000"/>
              </a:lnSpc>
              <a:buClr>
                <a:srgbClr val="E90081"/>
              </a:buClr>
              <a:buFontTx/>
              <a:buChar char="•"/>
            </a:pPr>
            <a:r>
              <a:rPr lang="en-US" altLang="ru-RU" sz="1200">
                <a:solidFill>
                  <a:srgbClr val="60607D"/>
                </a:solidFill>
                <a:ea typeface="Open Sans"/>
                <a:cs typeface="Open Sans"/>
              </a:rPr>
              <a:t>PRINCIPAL INVESTIGATOR</a:t>
            </a:r>
            <a:r>
              <a:rPr lang="ru-RU" altLang="ru-RU" sz="1200">
                <a:solidFill>
                  <a:srgbClr val="60607D"/>
                </a:solidFill>
                <a:ea typeface="Open Sans"/>
                <a:cs typeface="Open Sans"/>
              </a:rPr>
              <a:t> </a:t>
            </a:r>
            <a:r>
              <a:rPr lang="en-US" altLang="ru-RU" sz="1200">
                <a:solidFill>
                  <a:srgbClr val="60607D"/>
                </a:solidFill>
                <a:ea typeface="Open Sans"/>
                <a:cs typeface="Open Sans"/>
              </a:rPr>
              <a:t>Eberhard Grube, MD</a:t>
            </a:r>
            <a:r>
              <a:rPr lang="ru-RU" altLang="ru-RU" sz="1200">
                <a:solidFill>
                  <a:srgbClr val="60607D"/>
                </a:solidFill>
                <a:ea typeface="Open Sans"/>
                <a:cs typeface="Open Sans"/>
              </a:rPr>
              <a:t> </a:t>
            </a:r>
            <a:r>
              <a:rPr lang="en-US" altLang="ru-RU" sz="1200">
                <a:solidFill>
                  <a:srgbClr val="60607D"/>
                </a:solidFill>
                <a:ea typeface="Open Sans"/>
                <a:cs typeface="Open Sans"/>
              </a:rPr>
              <a:t>Helios Heart Center,Egburg, Germany</a:t>
            </a:r>
          </a:p>
        </p:txBody>
      </p:sp>
      <p:sp>
        <p:nvSpPr>
          <p:cNvPr id="24" name="Text Box 7"/>
          <p:cNvSpPr txBox="1">
            <a:spLocks noChangeArrowheads="1"/>
          </p:cNvSpPr>
          <p:nvPr/>
        </p:nvSpPr>
        <p:spPr bwMode="auto">
          <a:xfrm>
            <a:off x="5095875" y="1681163"/>
            <a:ext cx="4784725" cy="511175"/>
          </a:xfrm>
          <a:prstGeom prst="rect">
            <a:avLst/>
          </a:prstGeom>
          <a:solidFill>
            <a:srgbClr val="A8ADC4"/>
          </a:solidFill>
          <a:ln w="19050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altLang="ru-RU" sz="1200">
                <a:solidFill>
                  <a:schemeClr val="bg1"/>
                </a:solidFill>
              </a:rPr>
              <a:t>139 patients enrolled between July and December 2004 in 13 clinical sites in Europe, South America and New Zealand</a:t>
            </a:r>
          </a:p>
        </p:txBody>
      </p:sp>
      <p:sp>
        <p:nvSpPr>
          <p:cNvPr id="25" name="Line 8"/>
          <p:cNvSpPr>
            <a:spLocks noChangeShapeType="1"/>
          </p:cNvSpPr>
          <p:nvPr/>
        </p:nvSpPr>
        <p:spPr bwMode="auto">
          <a:xfrm>
            <a:off x="7408863" y="2192338"/>
            <a:ext cx="0" cy="665162"/>
          </a:xfrm>
          <a:prstGeom prst="line">
            <a:avLst/>
          </a:prstGeom>
          <a:noFill/>
          <a:ln w="25400">
            <a:solidFill>
              <a:srgbClr val="E9008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26" name="Line 9"/>
          <p:cNvSpPr>
            <a:spLocks noChangeShapeType="1"/>
          </p:cNvSpPr>
          <p:nvPr/>
        </p:nvSpPr>
        <p:spPr bwMode="auto">
          <a:xfrm>
            <a:off x="7408863" y="2501900"/>
            <a:ext cx="696912" cy="0"/>
          </a:xfrm>
          <a:prstGeom prst="line">
            <a:avLst/>
          </a:prstGeom>
          <a:noFill/>
          <a:ln w="25400">
            <a:solidFill>
              <a:srgbClr val="E9008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27" name="Text Box 10"/>
          <p:cNvSpPr txBox="1">
            <a:spLocks noChangeArrowheads="1"/>
          </p:cNvSpPr>
          <p:nvPr/>
        </p:nvSpPr>
        <p:spPr bwMode="auto">
          <a:xfrm>
            <a:off x="8105775" y="2352675"/>
            <a:ext cx="1774825" cy="274638"/>
          </a:xfrm>
          <a:prstGeom prst="rect">
            <a:avLst/>
          </a:prstGeom>
          <a:solidFill>
            <a:srgbClr val="A8ADC4"/>
          </a:solidFill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ru-RU" sz="1200">
                <a:solidFill>
                  <a:schemeClr val="bg1"/>
                </a:solidFill>
              </a:rPr>
              <a:t>3 patients not stented</a:t>
            </a:r>
          </a:p>
        </p:txBody>
      </p:sp>
      <p:sp>
        <p:nvSpPr>
          <p:cNvPr id="28" name="Text Box 11"/>
          <p:cNvSpPr txBox="1">
            <a:spLocks noChangeArrowheads="1"/>
          </p:cNvSpPr>
          <p:nvPr/>
        </p:nvSpPr>
        <p:spPr bwMode="auto">
          <a:xfrm>
            <a:off x="5105400" y="2857500"/>
            <a:ext cx="4775200" cy="274638"/>
          </a:xfrm>
          <a:prstGeom prst="rect">
            <a:avLst/>
          </a:prstGeom>
          <a:solidFill>
            <a:srgbClr val="A8ADC4"/>
          </a:solidFill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ru-RU" sz="1200">
                <a:solidFill>
                  <a:schemeClr val="bg1"/>
                </a:solidFill>
              </a:rPr>
              <a:t>136 patients with AXXESS conical stent implanted</a:t>
            </a:r>
          </a:p>
        </p:txBody>
      </p:sp>
      <p:sp>
        <p:nvSpPr>
          <p:cNvPr id="29" name="Line 12"/>
          <p:cNvSpPr>
            <a:spLocks noChangeShapeType="1"/>
          </p:cNvSpPr>
          <p:nvPr/>
        </p:nvSpPr>
        <p:spPr bwMode="auto">
          <a:xfrm flipH="1">
            <a:off x="7426325" y="3144838"/>
            <a:ext cx="0" cy="239712"/>
          </a:xfrm>
          <a:prstGeom prst="line">
            <a:avLst/>
          </a:prstGeom>
          <a:noFill/>
          <a:ln w="25400">
            <a:solidFill>
              <a:srgbClr val="E9008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" name="Line 13"/>
          <p:cNvSpPr>
            <a:spLocks noChangeShapeType="1"/>
          </p:cNvSpPr>
          <p:nvPr/>
        </p:nvSpPr>
        <p:spPr bwMode="auto">
          <a:xfrm>
            <a:off x="6127750" y="3384550"/>
            <a:ext cx="2687638" cy="0"/>
          </a:xfrm>
          <a:prstGeom prst="line">
            <a:avLst/>
          </a:prstGeom>
          <a:noFill/>
          <a:ln w="25400">
            <a:solidFill>
              <a:srgbClr val="E9008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" name="Line 14"/>
          <p:cNvSpPr>
            <a:spLocks noChangeShapeType="1"/>
          </p:cNvSpPr>
          <p:nvPr/>
        </p:nvSpPr>
        <p:spPr bwMode="auto">
          <a:xfrm flipH="1">
            <a:off x="8815388" y="3384550"/>
            <a:ext cx="0" cy="265113"/>
          </a:xfrm>
          <a:prstGeom prst="line">
            <a:avLst/>
          </a:prstGeom>
          <a:noFill/>
          <a:ln w="25400">
            <a:solidFill>
              <a:srgbClr val="E9008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32" name="Line 15"/>
          <p:cNvSpPr>
            <a:spLocks noChangeShapeType="1"/>
          </p:cNvSpPr>
          <p:nvPr/>
        </p:nvSpPr>
        <p:spPr bwMode="auto">
          <a:xfrm>
            <a:off x="6127750" y="3384550"/>
            <a:ext cx="11113" cy="985838"/>
          </a:xfrm>
          <a:prstGeom prst="line">
            <a:avLst/>
          </a:prstGeom>
          <a:noFill/>
          <a:ln w="25400">
            <a:solidFill>
              <a:srgbClr val="E9008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33" name="Text Box 16"/>
          <p:cNvSpPr txBox="1">
            <a:spLocks noChangeArrowheads="1"/>
          </p:cNvSpPr>
          <p:nvPr/>
        </p:nvSpPr>
        <p:spPr bwMode="auto">
          <a:xfrm>
            <a:off x="7762875" y="3649663"/>
            <a:ext cx="2117725" cy="457200"/>
          </a:xfrm>
          <a:prstGeom prst="rect">
            <a:avLst/>
          </a:prstGeom>
          <a:solidFill>
            <a:srgbClr val="A8ADC4"/>
          </a:solidFill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ru-RU" sz="1200">
                <a:solidFill>
                  <a:schemeClr val="bg1"/>
                </a:solidFill>
              </a:rPr>
              <a:t>Angiographic follow-up at 6 months in 92.6% (N=126)</a:t>
            </a:r>
          </a:p>
        </p:txBody>
      </p:sp>
      <p:sp>
        <p:nvSpPr>
          <p:cNvPr id="34" name="Text Box 17"/>
          <p:cNvSpPr txBox="1">
            <a:spLocks noChangeArrowheads="1"/>
          </p:cNvSpPr>
          <p:nvPr/>
        </p:nvSpPr>
        <p:spPr bwMode="auto">
          <a:xfrm>
            <a:off x="5124450" y="3649663"/>
            <a:ext cx="2403475" cy="457200"/>
          </a:xfrm>
          <a:prstGeom prst="rect">
            <a:avLst/>
          </a:prstGeom>
          <a:solidFill>
            <a:srgbClr val="A8ADC4"/>
          </a:solidFill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ru-RU" sz="1200">
                <a:solidFill>
                  <a:schemeClr val="bg1"/>
                </a:solidFill>
              </a:rPr>
              <a:t>Clinical follow-up at 6 months </a:t>
            </a:r>
            <a:r>
              <a:rPr lang="ru-RU" altLang="ru-RU" sz="1200">
                <a:solidFill>
                  <a:schemeClr val="bg1"/>
                </a:solidFill>
              </a:rPr>
              <a:t/>
            </a:r>
            <a:br>
              <a:rPr lang="ru-RU" altLang="ru-RU" sz="1200">
                <a:solidFill>
                  <a:schemeClr val="bg1"/>
                </a:solidFill>
              </a:rPr>
            </a:br>
            <a:r>
              <a:rPr lang="en-US" altLang="ru-RU" sz="1200">
                <a:solidFill>
                  <a:schemeClr val="bg1"/>
                </a:solidFill>
              </a:rPr>
              <a:t>in 99.3% (N=135)</a:t>
            </a:r>
          </a:p>
        </p:txBody>
      </p:sp>
      <p:sp>
        <p:nvSpPr>
          <p:cNvPr id="35" name="Text Box 18"/>
          <p:cNvSpPr txBox="1">
            <a:spLocks noChangeArrowheads="1"/>
          </p:cNvSpPr>
          <p:nvPr/>
        </p:nvSpPr>
        <p:spPr bwMode="auto">
          <a:xfrm>
            <a:off x="5076825" y="4370388"/>
            <a:ext cx="2451100" cy="457200"/>
          </a:xfrm>
          <a:prstGeom prst="rect">
            <a:avLst/>
          </a:prstGeom>
          <a:solidFill>
            <a:srgbClr val="A8ADC4"/>
          </a:solidFill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ru-RU" sz="1200">
                <a:solidFill>
                  <a:schemeClr val="bg1"/>
                </a:solidFill>
              </a:rPr>
              <a:t>Clinical follow-up at 12 months </a:t>
            </a:r>
            <a:r>
              <a:rPr lang="ru-RU" altLang="ru-RU" sz="1200">
                <a:solidFill>
                  <a:schemeClr val="bg1"/>
                </a:solidFill>
              </a:rPr>
              <a:t/>
            </a:r>
            <a:br>
              <a:rPr lang="ru-RU" altLang="ru-RU" sz="1200">
                <a:solidFill>
                  <a:schemeClr val="bg1"/>
                </a:solidFill>
              </a:rPr>
            </a:br>
            <a:r>
              <a:rPr lang="en-US" altLang="ru-RU" sz="1200">
                <a:solidFill>
                  <a:schemeClr val="bg1"/>
                </a:solidFill>
              </a:rPr>
              <a:t>in 96.3% (N=131)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>
          <a:xfrm>
            <a:off x="0" y="912813"/>
            <a:ext cx="10160000" cy="539750"/>
          </a:xfrm>
        </p:spPr>
        <p:txBody>
          <a:bodyPr/>
          <a:lstStyle/>
          <a:p>
            <a:pPr eaLnBrk="1" hangingPunct="1"/>
            <a:r>
              <a:rPr lang="ru-RU" smtClean="0"/>
              <a:t>Заголовок слайда, </a:t>
            </a:r>
            <a:r>
              <a:rPr lang="ru-RU" altLang="ru-RU" smtClean="0"/>
              <a:t>применяется шрифт </a:t>
            </a:r>
            <a:r>
              <a:rPr altLang="ru-RU" smtClean="0"/>
              <a:t>Tahoma</a:t>
            </a:r>
            <a:r>
              <a:rPr lang="ru-RU" altLang="ru-RU" smtClean="0"/>
              <a:t> полужирный 20</a:t>
            </a:r>
            <a:r>
              <a:rPr altLang="ru-RU" smtClean="0"/>
              <a:t> PT</a:t>
            </a:r>
            <a:endParaRPr lang="ru-RU" smtClean="0"/>
          </a:p>
        </p:txBody>
      </p:sp>
      <p:sp>
        <p:nvSpPr>
          <p:cNvPr id="14338" name="Объект 2"/>
          <p:cNvSpPr>
            <a:spLocks noGrp="1"/>
          </p:cNvSpPr>
          <p:nvPr>
            <p:ph idx="1"/>
          </p:nvPr>
        </p:nvSpPr>
        <p:spPr>
          <a:xfrm>
            <a:off x="279400" y="1960563"/>
            <a:ext cx="9601200" cy="3073400"/>
          </a:xfrm>
        </p:spPr>
        <p:txBody>
          <a:bodyPr/>
          <a:lstStyle/>
          <a:p>
            <a:pPr marL="252413" indent="-252413" eaLnBrk="1" hangingPunct="1">
              <a:buFont typeface="Arial" charset="0"/>
              <a:buNone/>
            </a:pPr>
            <a:r>
              <a:rPr smtClean="0"/>
              <a:t>Текст слайда, </a:t>
            </a:r>
            <a:r>
              <a:rPr altLang="ru-RU" smtClean="0"/>
              <a:t>применяется шрифт </a:t>
            </a:r>
            <a:r>
              <a:rPr lang="en-US" altLang="ru-RU" smtClean="0"/>
              <a:t>Tahoma</a:t>
            </a:r>
            <a:r>
              <a:rPr altLang="ru-RU" smtClean="0"/>
              <a:t> 18</a:t>
            </a:r>
            <a:r>
              <a:rPr lang="en-US" altLang="ru-RU" smtClean="0"/>
              <a:t> PT</a:t>
            </a:r>
            <a:endParaRPr lang="en-US" smtClean="0"/>
          </a:p>
        </p:txBody>
      </p:sp>
    </p:spTree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Заголовок слайда, </a:t>
            </a:r>
            <a:r>
              <a:rPr lang="ru-RU" altLang="ru-RU" smtClean="0"/>
              <a:t>применяется шрифт </a:t>
            </a:r>
            <a:r>
              <a:rPr lang="en-US" altLang="ru-RU" smtClean="0"/>
              <a:t>Tahoma</a:t>
            </a:r>
            <a:r>
              <a:rPr lang="ru-RU" altLang="ru-RU" smtClean="0"/>
              <a:t> полужирный 20</a:t>
            </a:r>
            <a:r>
              <a:rPr lang="en-US" altLang="ru-RU" smtClean="0"/>
              <a:t> PT</a:t>
            </a:r>
            <a:endParaRPr lang="ru-RU" smtClean="0"/>
          </a:p>
        </p:txBody>
      </p:sp>
      <p:sp>
        <p:nvSpPr>
          <p:cNvPr id="15362" name="Объект 2"/>
          <p:cNvSpPr>
            <a:spLocks noGrp="1"/>
          </p:cNvSpPr>
          <p:nvPr>
            <p:ph idx="4294967295"/>
          </p:nvPr>
        </p:nvSpPr>
        <p:spPr>
          <a:xfrm>
            <a:off x="279400" y="1960563"/>
            <a:ext cx="9601200" cy="3073400"/>
          </a:xfrm>
        </p:spPr>
        <p:txBody>
          <a:bodyPr/>
          <a:lstStyle/>
          <a:p>
            <a:pPr marL="252413" indent="-252413" eaLnBrk="1" hangingPunct="1">
              <a:buFont typeface="Arial" charset="0"/>
              <a:buNone/>
            </a:pPr>
            <a:r>
              <a:rPr lang="ru-RU" smtClean="0"/>
              <a:t>Буллетированный список:</a:t>
            </a:r>
          </a:p>
          <a:p>
            <a:pPr marL="252413" indent="-252413" eaLnBrk="1" hangingPunct="1">
              <a:buClr>
                <a:srgbClr val="E90081"/>
              </a:buClr>
            </a:pPr>
            <a:r>
              <a:rPr lang="ru-RU" smtClean="0"/>
              <a:t>Пункт списка</a:t>
            </a:r>
          </a:p>
          <a:p>
            <a:pPr marL="252413" indent="-252413" eaLnBrk="1" hangingPunct="1">
              <a:buClr>
                <a:srgbClr val="E90081"/>
              </a:buClr>
            </a:pPr>
            <a:r>
              <a:rPr lang="ru-RU" smtClean="0"/>
              <a:t>Пункт списка</a:t>
            </a:r>
          </a:p>
          <a:p>
            <a:pPr marL="252413" indent="-252413" eaLnBrk="1" hangingPunct="1">
              <a:buClr>
                <a:srgbClr val="E90081"/>
              </a:buClr>
            </a:pPr>
            <a:r>
              <a:rPr lang="ru-RU" smtClean="0"/>
              <a:t>Пункт списка</a:t>
            </a:r>
            <a:endParaRPr lang="en-US" smtClean="0"/>
          </a:p>
        </p:txBody>
      </p:sp>
    </p:spTree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sz="2400" smtClean="0"/>
              <a:t>Заголовок слайда, </a:t>
            </a:r>
            <a:r>
              <a:rPr lang="ru-RU" altLang="ru-RU" sz="2400" smtClean="0"/>
              <a:t>применяется шрифт </a:t>
            </a:r>
            <a:r>
              <a:rPr lang="en-US" altLang="ru-RU" sz="2400" smtClean="0"/>
              <a:t>Tahoma</a:t>
            </a:r>
            <a:r>
              <a:rPr lang="ru-RU" altLang="ru-RU" sz="2400" smtClean="0"/>
              <a:t> полужирный 24</a:t>
            </a:r>
            <a:r>
              <a:rPr lang="en-US" altLang="ru-RU" sz="2400" smtClean="0"/>
              <a:t> PT</a:t>
            </a:r>
            <a:endParaRPr lang="ru-RU" sz="2400" smtClean="0"/>
          </a:p>
        </p:txBody>
      </p:sp>
      <p:sp>
        <p:nvSpPr>
          <p:cNvPr id="16386" name="Объект 2"/>
          <p:cNvSpPr>
            <a:spLocks noGrp="1"/>
          </p:cNvSpPr>
          <p:nvPr>
            <p:ph idx="4294967295"/>
          </p:nvPr>
        </p:nvSpPr>
        <p:spPr>
          <a:xfrm>
            <a:off x="279400" y="1960563"/>
            <a:ext cx="9601200" cy="446087"/>
          </a:xfrm>
        </p:spPr>
        <p:txBody>
          <a:bodyPr/>
          <a:lstStyle/>
          <a:p>
            <a:pPr marL="252413" indent="-252413" eaLnBrk="1" hangingPunct="1">
              <a:buFont typeface="Arial" charset="0"/>
              <a:buNone/>
            </a:pPr>
            <a:r>
              <a:rPr lang="ru-RU" smtClean="0"/>
              <a:t>Базовые цвета:</a:t>
            </a:r>
          </a:p>
        </p:txBody>
      </p:sp>
      <p:sp>
        <p:nvSpPr>
          <p:cNvPr id="16387" name="Rectangle 4"/>
          <p:cNvSpPr>
            <a:spLocks noChangeArrowheads="1"/>
          </p:cNvSpPr>
          <p:nvPr/>
        </p:nvSpPr>
        <p:spPr bwMode="auto">
          <a:xfrm>
            <a:off x="1263650" y="2786063"/>
            <a:ext cx="1152525" cy="1152525"/>
          </a:xfrm>
          <a:prstGeom prst="rect">
            <a:avLst/>
          </a:prstGeom>
          <a:solidFill>
            <a:srgbClr val="60607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388" name="Rectangle 5"/>
          <p:cNvSpPr>
            <a:spLocks noChangeArrowheads="1"/>
          </p:cNvSpPr>
          <p:nvPr/>
        </p:nvSpPr>
        <p:spPr bwMode="auto">
          <a:xfrm>
            <a:off x="5440363" y="2786063"/>
            <a:ext cx="1152525" cy="1152525"/>
          </a:xfrm>
          <a:prstGeom prst="rect">
            <a:avLst/>
          </a:prstGeom>
          <a:solidFill>
            <a:srgbClr val="E9008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389" name="Объект 2"/>
          <p:cNvSpPr>
            <a:spLocks/>
          </p:cNvSpPr>
          <p:nvPr/>
        </p:nvSpPr>
        <p:spPr bwMode="auto">
          <a:xfrm>
            <a:off x="2559050" y="2786063"/>
            <a:ext cx="252095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52413" indent="-252413" defTabSz="1014413">
              <a:lnSpc>
                <a:spcPct val="90000"/>
              </a:lnSpc>
              <a:spcBef>
                <a:spcPts val="1113"/>
              </a:spcBef>
              <a:buClr>
                <a:schemeClr val="bg2"/>
              </a:buClr>
              <a:buFont typeface="Arial" charset="0"/>
              <a:buNone/>
            </a:pPr>
            <a:r>
              <a:rPr lang="ru-RU" sz="1200" i="1">
                <a:solidFill>
                  <a:srgbClr val="60607D"/>
                </a:solidFill>
                <a:cs typeface="Tahoma" pitchFamily="34" charset="0"/>
              </a:rPr>
              <a:t>Серый</a:t>
            </a:r>
          </a:p>
          <a:p>
            <a:pPr marL="252413" indent="-252413" defTabSz="1014413">
              <a:lnSpc>
                <a:spcPct val="90000"/>
              </a:lnSpc>
              <a:spcBef>
                <a:spcPts val="1113"/>
              </a:spcBef>
              <a:buClr>
                <a:schemeClr val="bg2"/>
              </a:buClr>
              <a:buFont typeface="Arial" charset="0"/>
              <a:buNone/>
            </a:pPr>
            <a:r>
              <a:rPr lang="en-US" sz="1200" i="1">
                <a:solidFill>
                  <a:srgbClr val="60607D"/>
                </a:solidFill>
                <a:cs typeface="Tahoma" pitchFamily="34" charset="0"/>
              </a:rPr>
              <a:t>R96 G96 B125</a:t>
            </a:r>
            <a:endParaRPr lang="ru-RU" sz="1200" i="1">
              <a:solidFill>
                <a:srgbClr val="60607D"/>
              </a:solidFill>
              <a:cs typeface="Tahoma" pitchFamily="34" charset="0"/>
            </a:endParaRPr>
          </a:p>
        </p:txBody>
      </p:sp>
      <p:sp>
        <p:nvSpPr>
          <p:cNvPr id="16390" name="Объект 2"/>
          <p:cNvSpPr>
            <a:spLocks/>
          </p:cNvSpPr>
          <p:nvPr/>
        </p:nvSpPr>
        <p:spPr bwMode="auto">
          <a:xfrm>
            <a:off x="6735763" y="2786063"/>
            <a:ext cx="252095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52413" indent="-252413" defTabSz="1014413">
              <a:lnSpc>
                <a:spcPct val="90000"/>
              </a:lnSpc>
              <a:spcBef>
                <a:spcPts val="1113"/>
              </a:spcBef>
              <a:buClr>
                <a:schemeClr val="bg2"/>
              </a:buClr>
              <a:buFont typeface="Arial" charset="0"/>
              <a:buNone/>
            </a:pPr>
            <a:r>
              <a:rPr lang="ru-RU" sz="1200" i="1">
                <a:solidFill>
                  <a:srgbClr val="60607D"/>
                </a:solidFill>
                <a:cs typeface="Tahoma" pitchFamily="34" charset="0"/>
              </a:rPr>
              <a:t>Красный</a:t>
            </a:r>
          </a:p>
          <a:p>
            <a:pPr marL="252413" indent="-252413" defTabSz="1014413">
              <a:lnSpc>
                <a:spcPct val="90000"/>
              </a:lnSpc>
              <a:spcBef>
                <a:spcPts val="1113"/>
              </a:spcBef>
              <a:buClr>
                <a:schemeClr val="bg2"/>
              </a:buClr>
              <a:buFont typeface="Arial" charset="0"/>
              <a:buNone/>
            </a:pPr>
            <a:r>
              <a:rPr lang="en-US" sz="1200" i="1">
                <a:solidFill>
                  <a:srgbClr val="60607D"/>
                </a:solidFill>
                <a:cs typeface="Tahoma" pitchFamily="34" charset="0"/>
              </a:rPr>
              <a:t>R</a:t>
            </a:r>
            <a:r>
              <a:rPr lang="ru-RU" sz="1200" i="1">
                <a:solidFill>
                  <a:srgbClr val="60607D"/>
                </a:solidFill>
                <a:cs typeface="Tahoma" pitchFamily="34" charset="0"/>
              </a:rPr>
              <a:t>233</a:t>
            </a:r>
            <a:r>
              <a:rPr lang="en-US" sz="1200" i="1">
                <a:solidFill>
                  <a:srgbClr val="60607D"/>
                </a:solidFill>
                <a:cs typeface="Tahoma" pitchFamily="34" charset="0"/>
              </a:rPr>
              <a:t> G</a:t>
            </a:r>
            <a:r>
              <a:rPr lang="ru-RU" sz="1200" i="1">
                <a:solidFill>
                  <a:srgbClr val="60607D"/>
                </a:solidFill>
                <a:cs typeface="Tahoma" pitchFamily="34" charset="0"/>
              </a:rPr>
              <a:t>0</a:t>
            </a:r>
            <a:r>
              <a:rPr lang="en-US" sz="1200" i="1">
                <a:solidFill>
                  <a:srgbClr val="60607D"/>
                </a:solidFill>
                <a:cs typeface="Tahoma" pitchFamily="34" charset="0"/>
              </a:rPr>
              <a:t> B12</a:t>
            </a:r>
            <a:r>
              <a:rPr lang="ru-RU" sz="1200" i="1">
                <a:solidFill>
                  <a:srgbClr val="60607D"/>
                </a:solidFill>
                <a:cs typeface="Tahoma" pitchFamily="34" charset="0"/>
              </a:rPr>
              <a:t>9</a:t>
            </a:r>
          </a:p>
        </p:txBody>
      </p:sp>
    </p:spTree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12813"/>
            <a:ext cx="10160000" cy="539750"/>
          </a:xfrm>
        </p:spPr>
        <p:txBody>
          <a:bodyPr/>
          <a:lstStyle/>
          <a:p>
            <a:r>
              <a:rPr lang="ru-RU" smtClean="0"/>
              <a:t>Иллюстрации и подписи к ним</a:t>
            </a:r>
          </a:p>
        </p:txBody>
      </p:sp>
      <p:pic>
        <p:nvPicPr>
          <p:cNvPr id="25604" name="Picture 60" descr="Picture2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0988" y="1704975"/>
            <a:ext cx="4425950" cy="2095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8436" name="Picture 5" descr="DES illustrati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48425" y="1704975"/>
            <a:ext cx="2032000" cy="20955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  <a:extLst>
            <a:ext uri="{909E8E84-426E-40DD-AFC4-6F175D3DCCD1}"/>
          </a:extLst>
        </p:spPr>
      </p:pic>
      <p:sp>
        <p:nvSpPr>
          <p:cNvPr id="25606" name="Прямоугольник 8"/>
          <p:cNvSpPr>
            <a:spLocks noChangeArrowheads="1"/>
          </p:cNvSpPr>
          <p:nvPr/>
        </p:nvSpPr>
        <p:spPr bwMode="auto">
          <a:xfrm>
            <a:off x="1550988" y="3794125"/>
            <a:ext cx="27209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8000">
            <a:spAutoFit/>
          </a:bodyPr>
          <a:lstStyle/>
          <a:p>
            <a:pPr>
              <a:lnSpc>
                <a:spcPct val="150000"/>
              </a:lnSpc>
              <a:buClr>
                <a:srgbClr val="E90081"/>
              </a:buClr>
              <a:buFont typeface="Arial" charset="0"/>
              <a:buNone/>
            </a:pPr>
            <a:r>
              <a:rPr lang="ru-RU" altLang="ru-RU" sz="1200" i="1">
                <a:solidFill>
                  <a:srgbClr val="60607D"/>
                </a:solidFill>
                <a:cs typeface="Tahoma" pitchFamily="34" charset="0"/>
              </a:rPr>
              <a:t>Подпись к иллюстрации</a:t>
            </a:r>
            <a:endParaRPr lang="en-US" altLang="ru-RU" sz="1200" i="1">
              <a:solidFill>
                <a:srgbClr val="60607D"/>
              </a:solidFill>
              <a:cs typeface="Tahoma" pitchFamily="34" charset="0"/>
            </a:endParaRPr>
          </a:p>
        </p:txBody>
      </p:sp>
      <p:sp>
        <p:nvSpPr>
          <p:cNvPr id="25607" name="Прямоугольник 8"/>
          <p:cNvSpPr>
            <a:spLocks noChangeArrowheads="1"/>
          </p:cNvSpPr>
          <p:nvPr/>
        </p:nvSpPr>
        <p:spPr bwMode="auto">
          <a:xfrm>
            <a:off x="6448425" y="3794125"/>
            <a:ext cx="20320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8000">
            <a:spAutoFit/>
          </a:bodyPr>
          <a:lstStyle/>
          <a:p>
            <a:pPr>
              <a:lnSpc>
                <a:spcPct val="150000"/>
              </a:lnSpc>
              <a:buClr>
                <a:srgbClr val="E90081"/>
              </a:buClr>
              <a:buFont typeface="Arial" charset="0"/>
              <a:buChar char="•"/>
            </a:pPr>
            <a:r>
              <a:rPr lang="ru-RU" altLang="ru-RU" sz="1200" i="1">
                <a:solidFill>
                  <a:srgbClr val="60607D"/>
                </a:solidFill>
                <a:cs typeface="Tahoma" pitchFamily="34" charset="0"/>
              </a:rPr>
              <a:t> </a:t>
            </a:r>
            <a:r>
              <a:rPr lang="en-US" altLang="ru-RU" sz="1200" i="1">
                <a:solidFill>
                  <a:srgbClr val="60607D"/>
                </a:solidFill>
                <a:cs typeface="Tahoma" pitchFamily="34" charset="0"/>
              </a:rPr>
              <a:t>Text here</a:t>
            </a:r>
          </a:p>
          <a:p>
            <a:pPr>
              <a:lnSpc>
                <a:spcPct val="150000"/>
              </a:lnSpc>
              <a:buClr>
                <a:srgbClr val="E90081"/>
              </a:buClr>
              <a:buFont typeface="Arial" charset="0"/>
              <a:buChar char="•"/>
            </a:pPr>
            <a:r>
              <a:rPr lang="ru-RU" altLang="ru-RU" sz="1200" i="1">
                <a:solidFill>
                  <a:srgbClr val="60607D"/>
                </a:solidFill>
                <a:cs typeface="Tahoma" pitchFamily="34" charset="0"/>
              </a:rPr>
              <a:t> </a:t>
            </a:r>
            <a:r>
              <a:rPr lang="en-US" altLang="ru-RU" sz="1200" i="1">
                <a:solidFill>
                  <a:srgbClr val="60607D"/>
                </a:solidFill>
                <a:cs typeface="Tahoma" pitchFamily="34" charset="0"/>
              </a:rPr>
              <a:t>Text here</a:t>
            </a:r>
          </a:p>
          <a:p>
            <a:pPr>
              <a:lnSpc>
                <a:spcPct val="150000"/>
              </a:lnSpc>
              <a:buClr>
                <a:srgbClr val="E90081"/>
              </a:buClr>
              <a:buFont typeface="Arial" charset="0"/>
              <a:buChar char="•"/>
            </a:pPr>
            <a:r>
              <a:rPr lang="ru-RU" altLang="ru-RU" sz="1200" i="1">
                <a:solidFill>
                  <a:srgbClr val="60607D"/>
                </a:solidFill>
                <a:cs typeface="Tahoma" pitchFamily="34" charset="0"/>
              </a:rPr>
              <a:t> </a:t>
            </a:r>
            <a:r>
              <a:rPr lang="en-US" altLang="ru-RU" sz="1200" i="1">
                <a:solidFill>
                  <a:srgbClr val="60607D"/>
                </a:solidFill>
                <a:cs typeface="Tahoma" pitchFamily="34" charset="0"/>
              </a:rPr>
              <a:t>Text here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12813"/>
            <a:ext cx="10160000" cy="539750"/>
          </a:xfrm>
        </p:spPr>
        <p:txBody>
          <a:bodyPr/>
          <a:lstStyle/>
          <a:p>
            <a:r>
              <a:rPr lang="ru-RU" smtClean="0"/>
              <a:t>Выделение текста и текстовых блоков</a:t>
            </a: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79400" y="1704975"/>
            <a:ext cx="9625013" cy="792163"/>
          </a:xfrm>
          <a:noFill/>
          <a:ln/>
        </p:spPr>
        <p:txBody>
          <a:bodyPr/>
          <a:lstStyle/>
          <a:p>
            <a:pPr marL="315913" indent="-315913">
              <a:buFont typeface="Arial" charset="0"/>
              <a:buChar char="•"/>
            </a:pPr>
            <a:r>
              <a:rPr altLang="ru-RU" smtClean="0"/>
              <a:t>Выделение важных слов </a:t>
            </a:r>
            <a:r>
              <a:rPr altLang="ru-RU" b="1" smtClean="0"/>
              <a:t>полужирным темным</a:t>
            </a:r>
            <a:r>
              <a:rPr altLang="ru-RU" smtClean="0"/>
              <a:t> и </a:t>
            </a:r>
            <a:r>
              <a:rPr altLang="ru-RU" b="1" smtClean="0">
                <a:solidFill>
                  <a:srgbClr val="E90081"/>
                </a:solidFill>
              </a:rPr>
              <a:t>полужирным</a:t>
            </a:r>
            <a:r>
              <a:rPr altLang="ru-RU" smtClean="0">
                <a:solidFill>
                  <a:srgbClr val="E90081"/>
                </a:solidFill>
              </a:rPr>
              <a:t> </a:t>
            </a:r>
            <a:r>
              <a:rPr altLang="ru-RU" b="1" smtClean="0">
                <a:solidFill>
                  <a:srgbClr val="E90081"/>
                </a:solidFill>
              </a:rPr>
              <a:t>красным</a:t>
            </a:r>
            <a:r>
              <a:rPr altLang="ru-RU" b="1" smtClean="0"/>
              <a:t> </a:t>
            </a:r>
            <a:r>
              <a:rPr altLang="ru-RU" smtClean="0"/>
              <a:t>цветом</a:t>
            </a:r>
            <a:endParaRPr lang="en-US" altLang="ru-RU" smtClean="0"/>
          </a:p>
          <a:p>
            <a:pPr marL="315913" indent="-315913">
              <a:buFont typeface="Arial" charset="0"/>
              <a:buChar char="•"/>
            </a:pPr>
            <a:r>
              <a:rPr altLang="ru-RU" smtClean="0"/>
              <a:t>Выделение важных слов</a:t>
            </a:r>
            <a:r>
              <a:rPr altLang="ru-RU" i="1" smtClean="0"/>
              <a:t> наклонным начертанием</a:t>
            </a: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400050" y="2889250"/>
            <a:ext cx="2879725" cy="1544638"/>
          </a:xfrm>
          <a:prstGeom prst="rect">
            <a:avLst/>
          </a:prstGeom>
          <a:solidFill>
            <a:srgbClr val="E90081"/>
          </a:solidFill>
          <a:ln w="9525">
            <a:noFill/>
            <a:miter lim="800000"/>
            <a:headEnd/>
            <a:tailEnd/>
          </a:ln>
          <a:effectLst/>
        </p:spPr>
        <p:txBody>
          <a:bodyPr lIns="360000" tIns="360000" rIns="360000" bIns="360000"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chemeClr val="tx2"/>
                </a:solidFill>
              </a:rPr>
              <a:t>Акцентный красный блок с </a:t>
            </a:r>
            <a:r>
              <a:rPr lang="ru-RU" b="1">
                <a:solidFill>
                  <a:schemeClr val="tx2"/>
                </a:solidFill>
              </a:rPr>
              <a:t>белыми буквами</a:t>
            </a: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3713163" y="2889250"/>
            <a:ext cx="2879725" cy="1544638"/>
          </a:xfrm>
          <a:prstGeom prst="rect">
            <a:avLst/>
          </a:prstGeom>
          <a:solidFill>
            <a:srgbClr val="60607D"/>
          </a:solidFill>
          <a:ln w="9525">
            <a:noFill/>
            <a:miter lim="800000"/>
            <a:headEnd/>
            <a:tailEnd/>
          </a:ln>
          <a:effectLst/>
        </p:spPr>
        <p:txBody>
          <a:bodyPr lIns="360000" tIns="360000" rIns="360000" bIns="360000"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chemeClr val="tx2"/>
                </a:solidFill>
              </a:rPr>
              <a:t>Акцентный темный блок с </a:t>
            </a:r>
            <a:r>
              <a:rPr lang="ru-RU" b="1">
                <a:solidFill>
                  <a:schemeClr val="tx2"/>
                </a:solidFill>
              </a:rPr>
              <a:t>белыми буквами</a:t>
            </a:r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7024688" y="2889250"/>
            <a:ext cx="2735262" cy="1544638"/>
          </a:xfrm>
          <a:prstGeom prst="rect">
            <a:avLst/>
          </a:prstGeom>
          <a:solidFill>
            <a:srgbClr val="A8ADC4"/>
          </a:solidFill>
          <a:ln w="9525">
            <a:noFill/>
            <a:miter lim="800000"/>
            <a:headEnd/>
            <a:tailEnd/>
          </a:ln>
          <a:effectLst/>
        </p:spPr>
        <p:txBody>
          <a:bodyPr lIns="360000" tIns="360000" rIns="360000" bIns="360000"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rgbClr val="60607D"/>
                </a:solidFill>
              </a:rPr>
              <a:t>Акцентный серый блок с </a:t>
            </a:r>
            <a:r>
              <a:rPr lang="ru-RU" b="1">
                <a:solidFill>
                  <a:srgbClr val="60607D"/>
                </a:solidFill>
              </a:rPr>
              <a:t>темными буквами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12813"/>
            <a:ext cx="10160000" cy="539750"/>
          </a:xfrm>
        </p:spPr>
        <p:txBody>
          <a:bodyPr/>
          <a:lstStyle/>
          <a:p>
            <a:r>
              <a:rPr lang="ru-RU" smtClean="0"/>
              <a:t>График (столбчатая диаграмма)</a:t>
            </a:r>
          </a:p>
        </p:txBody>
      </p:sp>
      <p:graphicFrame>
        <p:nvGraphicFramePr>
          <p:cNvPr id="27652" name="Object 4"/>
          <p:cNvGraphicFramePr>
            <a:graphicFrameLocks/>
          </p:cNvGraphicFramePr>
          <p:nvPr>
            <p:ph idx="1"/>
          </p:nvPr>
        </p:nvGraphicFramePr>
        <p:xfrm>
          <a:off x="1543050" y="1700213"/>
          <a:ext cx="7043738" cy="3371850"/>
        </p:xfrm>
        <a:graphic>
          <a:graphicData uri="http://schemas.openxmlformats.org/presentationml/2006/ole">
            <p:oleObj spid="_x0000_s27652" name="Диаграмма" r:id="rId3" imgW="8696390" imgH="4162357" progId="Excel.Chart.8">
              <p:embed/>
            </p:oleObj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1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912813"/>
            <a:ext cx="10160000" cy="539750"/>
          </a:xfrm>
        </p:spPr>
        <p:txBody>
          <a:bodyPr/>
          <a:lstStyle/>
          <a:p>
            <a:r>
              <a:rPr lang="ru-RU" smtClean="0"/>
              <a:t>График (линейная диаграмма)</a:t>
            </a:r>
          </a:p>
        </p:txBody>
      </p:sp>
      <p:graphicFrame>
        <p:nvGraphicFramePr>
          <p:cNvPr id="29700" name="Object 4"/>
          <p:cNvGraphicFramePr>
            <a:graphicFrameLocks/>
          </p:cNvGraphicFramePr>
          <p:nvPr>
            <p:ph idx="1"/>
          </p:nvPr>
        </p:nvGraphicFramePr>
        <p:xfrm>
          <a:off x="1657350" y="1703388"/>
          <a:ext cx="6815138" cy="3375025"/>
        </p:xfrm>
        <a:graphic>
          <a:graphicData uri="http://schemas.openxmlformats.org/presentationml/2006/ole">
            <p:oleObj spid="_x0000_s29700" name="Диаграмма" r:id="rId3" imgW="8505946" imgH="4210185" progId="Excel.Chart.8">
              <p:embed/>
            </p:oleObj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9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912813"/>
            <a:ext cx="10160000" cy="539750"/>
          </a:xfrm>
        </p:spPr>
        <p:txBody>
          <a:bodyPr/>
          <a:lstStyle/>
          <a:p>
            <a:r>
              <a:rPr lang="ru-RU" smtClean="0"/>
              <a:t>Таблица</a:t>
            </a:r>
          </a:p>
        </p:txBody>
      </p:sp>
      <p:graphicFrame>
        <p:nvGraphicFramePr>
          <p:cNvPr id="31778" name="Group 34"/>
          <p:cNvGraphicFramePr>
            <a:graphicFrameLocks noGrp="1"/>
          </p:cNvGraphicFramePr>
          <p:nvPr>
            <p:ph idx="1"/>
          </p:nvPr>
        </p:nvGraphicFramePr>
        <p:xfrm>
          <a:off x="279400" y="1704975"/>
          <a:ext cx="9601200" cy="2927350"/>
        </p:xfrm>
        <a:graphic>
          <a:graphicData uri="http://schemas.openxmlformats.org/drawingml/2006/table">
            <a:tbl>
              <a:tblPr/>
              <a:tblGrid>
                <a:gridCol w="4013200"/>
                <a:gridCol w="2092325"/>
                <a:gridCol w="2112963"/>
                <a:gridCol w="1382712"/>
              </a:tblGrid>
              <a:tr h="801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60607D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L="101585" marR="101585" marT="50804" marB="5080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8AD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0607D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DCA </a:t>
                      </a:r>
                      <a:br>
                        <a:rPr kumimoji="0" lang="en-US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0607D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</a:br>
                      <a:r>
                        <a:rPr kumimoji="0" lang="en-US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0607D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n = 381</a:t>
                      </a:r>
                    </a:p>
                  </a:txBody>
                  <a:tcPr marL="101585" marR="101585" marT="50804" marB="5080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8AD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0607D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Stent </a:t>
                      </a:r>
                      <a:br>
                        <a:rPr kumimoji="0" lang="en-US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0607D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</a:br>
                      <a:r>
                        <a:rPr kumimoji="0" lang="en-US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0607D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n = 372</a:t>
                      </a:r>
                    </a:p>
                  </a:txBody>
                  <a:tcPr marL="101585" marR="101585" marT="50804" marB="5080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8AD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0607D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P Value</a:t>
                      </a:r>
                    </a:p>
                  </a:txBody>
                  <a:tcPr marL="101585" marR="101585" marT="50804" marB="5080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8ADC4"/>
                    </a:solidFill>
                  </a:tcPr>
                </a:tc>
              </a:tr>
              <a:tr h="444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0607D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Late loss (mm)</a:t>
                      </a:r>
                    </a:p>
                  </a:txBody>
                  <a:tcPr marL="101585" marR="101585" marT="50804" marB="5080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0607D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25.0</a:t>
                      </a:r>
                    </a:p>
                  </a:txBody>
                  <a:tcPr marL="101585" marR="101585" marT="50804" marB="5080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0607D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13.0</a:t>
                      </a:r>
                    </a:p>
                  </a:txBody>
                  <a:tcPr marL="101585" marR="101585" marT="50804" marB="5080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0607D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0.28</a:t>
                      </a:r>
                    </a:p>
                  </a:txBody>
                  <a:tcPr marL="101585" marR="101585" marT="50804" marB="5080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0607D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Binary restenosis</a:t>
                      </a:r>
                    </a:p>
                  </a:txBody>
                  <a:tcPr marL="101585" marR="101585" marT="50804" marB="5080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D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0607D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26.7</a:t>
                      </a:r>
                    </a:p>
                  </a:txBody>
                  <a:tcPr marL="101585" marR="101585" marT="50804" marB="5080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D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0607D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22.1</a:t>
                      </a:r>
                    </a:p>
                  </a:txBody>
                  <a:tcPr marL="101585" marR="101585" marT="50804" marB="5080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D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0607D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0.24</a:t>
                      </a:r>
                    </a:p>
                  </a:txBody>
                  <a:tcPr marL="101585" marR="101585" marT="50804" marB="5080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D5E5"/>
                    </a:solidFill>
                  </a:tcPr>
                </a:tc>
              </a:tr>
              <a:tr h="446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0607D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   Optimal DCA (%)</a:t>
                      </a:r>
                    </a:p>
                  </a:txBody>
                  <a:tcPr marL="101585" marR="101585" marT="50804" marB="5080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0607D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16.2</a:t>
                      </a:r>
                    </a:p>
                  </a:txBody>
                  <a:tcPr marL="101585" marR="101585" marT="50804" marB="5080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0607D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22.1</a:t>
                      </a:r>
                    </a:p>
                  </a:txBody>
                  <a:tcPr marL="101585" marR="101585" marT="50804" marB="5080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0607D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0.39</a:t>
                      </a:r>
                    </a:p>
                  </a:txBody>
                  <a:tcPr marL="101585" marR="101585" marT="50804" marB="5080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2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0607D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TVR</a:t>
                      </a:r>
                    </a:p>
                  </a:txBody>
                  <a:tcPr marL="101585" marR="101585" marT="50804" marB="5080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D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0607D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25.0</a:t>
                      </a:r>
                    </a:p>
                  </a:txBody>
                  <a:tcPr marL="101585" marR="101585" marT="50804" marB="5080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D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0607D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23.0</a:t>
                      </a:r>
                    </a:p>
                  </a:txBody>
                  <a:tcPr marL="101585" marR="101585" marT="50804" marB="5080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D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0607D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21.0</a:t>
                      </a:r>
                    </a:p>
                  </a:txBody>
                  <a:tcPr marL="101585" marR="101585" marT="50804" marB="5080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D5E5"/>
                    </a:solidFill>
                  </a:tcPr>
                </a:tc>
              </a:tr>
              <a:tr h="441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0607D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12-Month TVF (death, MI, TVR) (%)</a:t>
                      </a:r>
                    </a:p>
                  </a:txBody>
                  <a:tcPr marL="101585" marR="101585" marT="50804" marB="5080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0607D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23.9</a:t>
                      </a:r>
                    </a:p>
                  </a:txBody>
                  <a:tcPr marL="101585" marR="101585" marT="50804" marB="5080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0607D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21.5</a:t>
                      </a:r>
                    </a:p>
                  </a:txBody>
                  <a:tcPr marL="101585" marR="101585" marT="50804" marB="5080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0607D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0.48</a:t>
                      </a:r>
                    </a:p>
                  </a:txBody>
                  <a:tcPr marL="101585" marR="101585" marT="50804" marB="5080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heme-Color">
  <a:themeElements>
    <a:clrScheme name="Theme-Color">
      <a:dk1>
        <a:srgbClr val="31599C"/>
      </a:dk1>
      <a:lt1>
        <a:srgbClr val="FAD5E5"/>
      </a:lt1>
      <a:dk2>
        <a:srgbClr val="000000"/>
      </a:dk2>
      <a:lt2>
        <a:srgbClr val="FFFFFF"/>
      </a:lt2>
      <a:accent1>
        <a:srgbClr val="FF0000"/>
      </a:accent1>
      <a:accent2>
        <a:srgbClr val="FFFF11"/>
      </a:accent2>
      <a:accent3>
        <a:srgbClr val="006934"/>
      </a:accent3>
      <a:accent4>
        <a:srgbClr val="FFC000"/>
      </a:accent4>
      <a:accent5>
        <a:srgbClr val="FFFECF"/>
      </a:accent5>
      <a:accent6>
        <a:srgbClr val="00B0F0"/>
      </a:accent6>
      <a:hlink>
        <a:srgbClr val="CE1867"/>
      </a:hlink>
      <a:folHlink>
        <a:srgbClr val="C00000"/>
      </a:folHlink>
    </a:clrScheme>
    <a:fontScheme name="Другая 14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=""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wrap="square">
        <a:spAutoFit/>
      </a:bodyPr>
      <a:lstStyle>
        <a:defPPr eaLnBrk="1" hangingPunct="1">
          <a:spcBef>
            <a:spcPct val="0"/>
          </a:spcBef>
          <a:buClr>
            <a:schemeClr val="bg2"/>
          </a:buClr>
          <a:buSzTx/>
          <a:defRPr sz="1500" dirty="0">
            <a:solidFill>
              <a:schemeClr val="bg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defRPr>
        </a:defPPr>
      </a:lstStyle>
    </a:txDef>
  </a:objectDefaults>
  <a:extraClrSchemeLst>
    <a:extraClrScheme>
      <a:clrScheme name="Theme-Color 1">
        <a:dk1>
          <a:srgbClr val="000000"/>
        </a:dk1>
        <a:lt1>
          <a:srgbClr val="FAD5E5"/>
        </a:lt1>
        <a:dk2>
          <a:srgbClr val="31599C"/>
        </a:dk2>
        <a:lt2>
          <a:srgbClr val="FFFFFF"/>
        </a:lt2>
        <a:accent1>
          <a:srgbClr val="FF0000"/>
        </a:accent1>
        <a:accent2>
          <a:srgbClr val="FFFF11"/>
        </a:accent2>
        <a:accent3>
          <a:srgbClr val="ADB5CB"/>
        </a:accent3>
        <a:accent4>
          <a:srgbClr val="D6B6C3"/>
        </a:accent4>
        <a:accent5>
          <a:srgbClr val="FFAAAA"/>
        </a:accent5>
        <a:accent6>
          <a:srgbClr val="E7E70E"/>
        </a:accent6>
        <a:hlink>
          <a:srgbClr val="CE1867"/>
        </a:hlink>
        <a:folHlink>
          <a:srgbClr val="C000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Theme-01">
      <a:dk1>
        <a:srgbClr val="034EA2"/>
      </a:dk1>
      <a:lt1>
        <a:srgbClr val="FFFFFF"/>
      </a:lt1>
      <a:dk2>
        <a:srgbClr val="000000"/>
      </a:dk2>
      <a:lt2>
        <a:srgbClr val="FFFFFF"/>
      </a:lt2>
      <a:accent1>
        <a:srgbClr val="2C327B"/>
      </a:accent1>
      <a:accent2>
        <a:srgbClr val="7178CD"/>
      </a:accent2>
      <a:accent3>
        <a:srgbClr val="006934"/>
      </a:accent3>
      <a:accent4>
        <a:srgbClr val="B5FFD9"/>
      </a:accent4>
      <a:accent5>
        <a:srgbClr val="DD1820"/>
      </a:accent5>
      <a:accent6>
        <a:srgbClr val="F39195"/>
      </a:accent6>
      <a:hlink>
        <a:srgbClr val="3391FB"/>
      </a:hlink>
      <a:folHlink>
        <a:srgbClr val="023A79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1392</TotalTime>
  <Words>271</Words>
  <Application>Microsoft Office PowerPoint</Application>
  <PresentationFormat>Произвольный</PresentationFormat>
  <Paragraphs>66</Paragraphs>
  <Slides>10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Tahoma</vt:lpstr>
      <vt:lpstr>Arial</vt:lpstr>
      <vt:lpstr>Calibri</vt:lpstr>
      <vt:lpstr>Open Sans</vt:lpstr>
      <vt:lpstr>Theme-Color</vt:lpstr>
      <vt:lpstr>Theme-Color</vt:lpstr>
      <vt:lpstr>Диаграмма Microsoft Office Excel</vt:lpstr>
      <vt:lpstr>Название лекции, может быть довольно длинным и составлять несколько строк, для названия применяется шрифт Tahoma полужирный 24 PT</vt:lpstr>
      <vt:lpstr>Заголовок слайда, применяется шрифт Tahoma полужирный 20 PT</vt:lpstr>
      <vt:lpstr>Заголовок слайда, применяется шрифт Tahoma полужирный 20 PT</vt:lpstr>
      <vt:lpstr>Заголовок слайда, применяется шрифт Tahoma полужирный 24 PT</vt:lpstr>
      <vt:lpstr>Иллюстрации и подписи к ним</vt:lpstr>
      <vt:lpstr>Выделение текста и текстовых блоков</vt:lpstr>
      <vt:lpstr>График (столбчатая диаграмма)</vt:lpstr>
      <vt:lpstr>График (линейная диаграмма)</vt:lpstr>
      <vt:lpstr>Таблица</vt:lpstr>
      <vt:lpstr>Организационная диаграмма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Денис Пономарёв</dc:creator>
  <cp:lastModifiedBy>Aleksey</cp:lastModifiedBy>
  <cp:revision>177</cp:revision>
  <dcterms:created xsi:type="dcterms:W3CDTF">2018-04-02T14:44:39Z</dcterms:created>
  <dcterms:modified xsi:type="dcterms:W3CDTF">2025-04-03T09:29:12Z</dcterms:modified>
</cp:coreProperties>
</file>